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Material-Handling-System-by-Miranda-Automation-Private-Limited-Navi-Mumbai-Navi-Mumbai-1-3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Material-Handling-System-by-Miranda-Automation-Private-Limited-Navi-Mumbai-Navi-Mumbai-3-3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Material-Handling-System-by-Miranda-Automation-Private-Limited-Navi-Mumbai-Navi-Mumbai-5-3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Material-Handling-System-by-Miranda-Automation-Private-Limited-Navi-Mumbai-Navi-Mumbai-6-3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Material-Handling-System-by-Miranda-Automation-Private-Limited-Navi-Mumbai-Navi-Mumbai-7-3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Material-Handling-System-by-Miranda-Automation-Private-Limited-Navi-Mumbai-Navi-Mumbai-8-3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Material-Handling-System-by-Miranda-Automation-Private-Limited-Navi-Mumbai-Navi-Mumbai-9-3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Material-Handling-System-by-Miranda-Automation-Private-Limited-Navi-Mumbai-Navi-Mumbai-10-3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